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4" r:id="rId6"/>
    <p:sldId id="267" r:id="rId7"/>
    <p:sldId id="259" r:id="rId8"/>
    <p:sldId id="262" r:id="rId9"/>
    <p:sldId id="265" r:id="rId10"/>
    <p:sldId id="268" r:id="rId11"/>
    <p:sldId id="260" r:id="rId12"/>
    <p:sldId id="263" r:id="rId13"/>
    <p:sldId id="266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4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776-B905-480C-9ACB-FF078D715E78}" type="datetimeFigureOut">
              <a:rPr lang="en-PH" smtClean="0"/>
              <a:t>20/06/2024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DE69-94A3-4D24-953E-52C83855918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3838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776-B905-480C-9ACB-FF078D715E78}" type="datetimeFigureOut">
              <a:rPr lang="en-PH" smtClean="0"/>
              <a:t>20/06/2024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DE69-94A3-4D24-953E-52C83855918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0748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776-B905-480C-9ACB-FF078D715E78}" type="datetimeFigureOut">
              <a:rPr lang="en-PH" smtClean="0"/>
              <a:t>20/06/2024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DE69-94A3-4D24-953E-52C83855918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0009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776-B905-480C-9ACB-FF078D715E78}" type="datetimeFigureOut">
              <a:rPr lang="en-PH" smtClean="0"/>
              <a:t>20/06/2024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DE69-94A3-4D24-953E-52C83855918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0163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776-B905-480C-9ACB-FF078D715E78}" type="datetimeFigureOut">
              <a:rPr lang="en-PH" smtClean="0"/>
              <a:t>20/06/2024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DE69-94A3-4D24-953E-52C83855918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8754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776-B905-480C-9ACB-FF078D715E78}" type="datetimeFigureOut">
              <a:rPr lang="en-PH" smtClean="0"/>
              <a:t>20/06/2024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DE69-94A3-4D24-953E-52C83855918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6124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776-B905-480C-9ACB-FF078D715E78}" type="datetimeFigureOut">
              <a:rPr lang="en-PH" smtClean="0"/>
              <a:t>20/06/2024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DE69-94A3-4D24-953E-52C83855918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5462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776-B905-480C-9ACB-FF078D715E78}" type="datetimeFigureOut">
              <a:rPr lang="en-PH" smtClean="0"/>
              <a:t>20/06/2024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DE69-94A3-4D24-953E-52C83855918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2889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776-B905-480C-9ACB-FF078D715E78}" type="datetimeFigureOut">
              <a:rPr lang="en-PH" smtClean="0"/>
              <a:t>20/06/2024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DE69-94A3-4D24-953E-52C83855918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0224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776-B905-480C-9ACB-FF078D715E78}" type="datetimeFigureOut">
              <a:rPr lang="en-PH" smtClean="0"/>
              <a:t>20/06/2024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DE69-94A3-4D24-953E-52C83855918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9219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776-B905-480C-9ACB-FF078D715E78}" type="datetimeFigureOut">
              <a:rPr lang="en-PH" smtClean="0"/>
              <a:t>20/06/2024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DE69-94A3-4D24-953E-52C83855918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3093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D5C776-B905-480C-9ACB-FF078D715E78}" type="datetimeFigureOut">
              <a:rPr lang="en-PH" smtClean="0"/>
              <a:t>20/06/2024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61DE69-94A3-4D24-953E-52C83855918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132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green logo&#10;&#10;Description automatically generated">
            <a:extLst>
              <a:ext uri="{FF2B5EF4-FFF2-40B4-BE49-F238E27FC236}">
                <a16:creationId xmlns:a16="http://schemas.microsoft.com/office/drawing/2014/main" id="{93448F76-401A-AE25-A18F-6CD28E980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72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rochure&#10;&#10;Description automatically generated">
            <a:extLst>
              <a:ext uri="{FF2B5EF4-FFF2-40B4-BE49-F238E27FC236}">
                <a16:creationId xmlns:a16="http://schemas.microsoft.com/office/drawing/2014/main" id="{79A52071-17F3-D5D6-9E77-822F4AB85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37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financial report&#10;&#10;Description automatically generated">
            <a:extLst>
              <a:ext uri="{FF2B5EF4-FFF2-40B4-BE49-F238E27FC236}">
                <a16:creationId xmlns:a16="http://schemas.microsoft.com/office/drawing/2014/main" id="{7632E36D-6DE8-9F86-AF57-04B1D7170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52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green background with text&#10;&#10;Description automatically generated with medium confidence">
            <a:extLst>
              <a:ext uri="{FF2B5EF4-FFF2-40B4-BE49-F238E27FC236}">
                <a16:creationId xmlns:a16="http://schemas.microsoft.com/office/drawing/2014/main" id="{6B9E12B9-05E5-2E5A-3842-EAB5CD976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40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E7327019-81AD-035E-9442-1DB509DA6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70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rochure&#10;&#10;Description automatically generated">
            <a:extLst>
              <a:ext uri="{FF2B5EF4-FFF2-40B4-BE49-F238E27FC236}">
                <a16:creationId xmlns:a16="http://schemas.microsoft.com/office/drawing/2014/main" id="{073AE9B5-5E6B-48BD-92F0-71FBB5484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20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blue background with text&#10;&#10;Description automatically generated with medium confidence">
            <a:extLst>
              <a:ext uri="{FF2B5EF4-FFF2-40B4-BE49-F238E27FC236}">
                <a16:creationId xmlns:a16="http://schemas.microsoft.com/office/drawing/2014/main" id="{5627471C-F996-C381-EB32-F7156C7B9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18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financial report&#10;&#10;Description automatically generated">
            <a:extLst>
              <a:ext uri="{FF2B5EF4-FFF2-40B4-BE49-F238E27FC236}">
                <a16:creationId xmlns:a16="http://schemas.microsoft.com/office/drawing/2014/main" id="{0EB76372-0801-27BD-D241-569CC7E56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7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86B84C2A-3891-035B-85E5-F93FC75CE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97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rochure&#10;&#10;Description automatically generated">
            <a:extLst>
              <a:ext uri="{FF2B5EF4-FFF2-40B4-BE49-F238E27FC236}">
                <a16:creationId xmlns:a16="http://schemas.microsoft.com/office/drawing/2014/main" id="{D40DD52B-6AE1-32A1-FC0F-1D52D01BA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56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E0769F19-A4C2-FD8C-0679-9C8AB16E9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5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financial report&#10;&#10;Description automatically generated">
            <a:extLst>
              <a:ext uri="{FF2B5EF4-FFF2-40B4-BE49-F238E27FC236}">
                <a16:creationId xmlns:a16="http://schemas.microsoft.com/office/drawing/2014/main" id="{FC248D94-2B0E-45D5-D7F2-D094B5232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16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age&#10;&#10;Description automatically generated">
            <a:extLst>
              <a:ext uri="{FF2B5EF4-FFF2-40B4-BE49-F238E27FC236}">
                <a16:creationId xmlns:a16="http://schemas.microsoft.com/office/drawing/2014/main" id="{7BFEF6B3-8D4A-77DE-6C93-B48AE23E6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81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rochure&#10;&#10;Description automatically generated">
            <a:extLst>
              <a:ext uri="{FF2B5EF4-FFF2-40B4-BE49-F238E27FC236}">
                <a16:creationId xmlns:a16="http://schemas.microsoft.com/office/drawing/2014/main" id="{C6A88477-149C-D6E5-A2DF-81F07B338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98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alijeffty gonzales</dc:creator>
  <cp:lastModifiedBy>alijeffty gonzales</cp:lastModifiedBy>
  <cp:revision>2</cp:revision>
  <dcterms:created xsi:type="dcterms:W3CDTF">2024-06-19T21:32:35Z</dcterms:created>
  <dcterms:modified xsi:type="dcterms:W3CDTF">2024-06-19T21:48:15Z</dcterms:modified>
</cp:coreProperties>
</file>